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images.google.co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tmonster.com/dk/encyclopedia/habitats.html" TargetMode="External"/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www.mbgnet.net/" TargetMode="External"/><Relationship Id="rId4" Type="http://schemas.openxmlformats.org/officeDocument/2006/relationships/hyperlink" Target="http://wwf.panda.org/about_our_earth/ecoregions/about/habitat_types/habitats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Lioncheeta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Jackson Roberson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2590203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of Your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²"/>
            </a:pPr>
            <a:r>
              <a:rPr lang="en-US" dirty="0" smtClean="0"/>
              <a:t>Grasslands</a:t>
            </a:r>
          </a:p>
          <a:p>
            <a:pPr>
              <a:buFont typeface="Wingdings" charset="2"/>
              <a:buChar char="²"/>
            </a:pPr>
            <a:r>
              <a:rPr lang="en-US" dirty="0"/>
              <a:t> </a:t>
            </a:r>
            <a:r>
              <a:rPr lang="en-US" dirty="0" smtClean="0"/>
              <a:t>Trees, plant ,grass and rainforests</a:t>
            </a:r>
          </a:p>
          <a:p>
            <a:pPr>
              <a:buFont typeface="Wingdings" charset="2"/>
              <a:buChar char="²"/>
            </a:pPr>
            <a:r>
              <a:rPr lang="en-US" dirty="0"/>
              <a:t> </a:t>
            </a:r>
            <a:r>
              <a:rPr lang="en-US" dirty="0" smtClean="0"/>
              <a:t>They need water, food and camouflage</a:t>
            </a:r>
          </a:p>
          <a:p>
            <a:pPr>
              <a:buFont typeface="Wingdings" charset="2"/>
              <a:buChar char="²"/>
            </a:pPr>
            <a:r>
              <a:rPr lang="en-US" dirty="0" smtClean="0"/>
              <a:t> the grasslands is a big piece of grass.</a:t>
            </a:r>
          </a:p>
          <a:p>
            <a:pPr>
              <a:buFont typeface="Wingdings" charset="2"/>
              <a:buChar char="²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9882167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72000"/>
          </a:xfrm>
        </p:spPr>
        <p:txBody>
          <a:bodyPr/>
          <a:lstStyle/>
          <a:p>
            <a:pPr>
              <a:buFont typeface="Wingdings" charset="2"/>
              <a:buChar char="v"/>
            </a:pP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It takes the a animal to take care of there babies in the grasslands. </a:t>
            </a:r>
          </a:p>
          <a:p>
            <a:pPr>
              <a:buNone/>
            </a:pPr>
            <a:endParaRPr lang="en-US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40346666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Map of Grasslands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hlinkClick r:id="rId2"/>
              </a:rPr>
              <a:t>www.images.google.com</a:t>
            </a:r>
            <a:endParaRPr lang="en-US" dirty="0" smtClean="0"/>
          </a:p>
          <a:p>
            <a:pPr marL="118872" indent="0">
              <a:buNone/>
            </a:pPr>
            <a:endParaRPr lang="en-US" dirty="0" smtClean="0"/>
          </a:p>
        </p:txBody>
      </p:sp>
      <p:pic>
        <p:nvPicPr>
          <p:cNvPr id="4" name="Picture 3" descr="Unknown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447800"/>
            <a:ext cx="91440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862490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Lioncheeta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33600" y="2286000"/>
            <a:ext cx="5333999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01445082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things to have in the grasslands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They need trees for food.</a:t>
            </a:r>
          </a:p>
          <a:p>
            <a:r>
              <a:rPr lang="en-US" dirty="0" smtClean="0"/>
              <a:t> They need to have plants and trees for cover.</a:t>
            </a:r>
          </a:p>
          <a:p>
            <a:r>
              <a:rPr lang="en-US" dirty="0" smtClean="0"/>
              <a:t> They need lots of shelter.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0088824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b="1" dirty="0" smtClean="0">
                <a:hlinkClick r:id="rId3"/>
              </a:rPr>
              <a:t>http://www.factmonster.com/dk/encyclopedia/habitats.html</a:t>
            </a:r>
            <a:endParaRPr lang="en-US" b="1" dirty="0" smtClean="0"/>
          </a:p>
          <a:p>
            <a:r>
              <a:rPr lang="en-US" dirty="0" smtClean="0">
                <a:hlinkClick r:id="rId4"/>
              </a:rPr>
              <a:t>http://wwf.panda.org/about_our_earth/ecoregions/about/habitat_types/habitats/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b="1" dirty="0" smtClean="0"/>
          </a:p>
          <a:p>
            <a:r>
              <a:rPr lang="en-US" b="1" dirty="0" smtClean="0">
                <a:solidFill>
                  <a:schemeClr val="accent2"/>
                </a:solidFill>
                <a:hlinkClick r:id="rId5"/>
              </a:rPr>
              <a:t>http://www.mbgnet.net/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4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91200" y="4267200"/>
            <a:ext cx="3352799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2550115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Century" pitchFamily="18" charset="0"/>
              </a:rPr>
              <a:t>                 Bye !!!!!!!!!!!!!!!!!!!!!!!!             </a:t>
            </a:r>
            <a:endParaRPr lang="en-US" sz="4400" dirty="0">
              <a:latin typeface="Century" pitchFamily="18" charset="0"/>
            </a:endParaRPr>
          </a:p>
        </p:txBody>
      </p:sp>
      <p:pic>
        <p:nvPicPr>
          <p:cNvPr id="4" name="Content Placeholder 3" descr="hal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19800" y="1752601"/>
            <a:ext cx="2514600" cy="1904999"/>
          </a:xfrm>
        </p:spPr>
      </p:pic>
      <p:pic>
        <p:nvPicPr>
          <p:cNvPr id="1026" name="Picture 2" descr="http://t1.gstatic.com/images?q=tbn:ANd9GcSGkSXdocDRMauhO5vYsIjSJAKxbqw12rh5nNwdIrQElvePKZ3n1w:medialib.oxm.co.uk/screens/dir_319/image_31948_thumb_wide6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447800"/>
            <a:ext cx="3162300" cy="1600200"/>
          </a:xfrm>
          <a:prstGeom prst="rect">
            <a:avLst/>
          </a:prstGeom>
          <a:noFill/>
        </p:spPr>
      </p:pic>
      <p:pic>
        <p:nvPicPr>
          <p:cNvPr id="1028" name="Picture 4" descr="http://t2.gstatic.com/images?q=tbn:ANd9GcSuiAEzLrnP7bI6zSCkkMJdrzz3F0F1B1JocAzNSR8D9mVyuxttOQ:www.byuur.com/wp-content/uploads/2012/11/Assassins-Creed-3-ac3-All-Outfit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429000"/>
            <a:ext cx="2743201" cy="1447800"/>
          </a:xfrm>
          <a:prstGeom prst="rect">
            <a:avLst/>
          </a:prstGeom>
          <a:noFill/>
        </p:spPr>
      </p:pic>
      <p:pic>
        <p:nvPicPr>
          <p:cNvPr id="1030" name="Picture 6" descr="http://t0.gstatic.com/images?q=tbn:ANd9GcTE8jJDn860cS1vnmVs3rEqjnmLkH9ts4BFsEG2Zoo1DsU6F9mY:i1-news.softpedia-static.com/images/news2/Assassin-s-Creed-Black-Flags-Could-Be-DLC-or-All-New-Game-Reports-Say-2.jpg%3F136059632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4267200"/>
            <a:ext cx="2819400" cy="2057400"/>
          </a:xfrm>
          <a:prstGeom prst="rect">
            <a:avLst/>
          </a:prstGeom>
          <a:noFill/>
        </p:spPr>
      </p:pic>
      <p:pic>
        <p:nvPicPr>
          <p:cNvPr id="1032" name="Picture 8" descr="http://t3.gstatic.com/images?q=tbn:ANd9GcR7q-g4ptS_UAp_Z8MkYUipFT3Lo2j7-J8c1x4GTCHwlzMxVo-JEg:downloads.xdesktopwallpapers.com/wp-content/uploads/2012/04/Assassin%27s%2520Creed%2520-%2520All%2520Character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91000" y="1752600"/>
            <a:ext cx="1676400" cy="2209800"/>
          </a:xfrm>
          <a:prstGeom prst="rect">
            <a:avLst/>
          </a:prstGeom>
          <a:noFill/>
        </p:spPr>
      </p:pic>
      <p:pic>
        <p:nvPicPr>
          <p:cNvPr id="5" name="Picture 4" descr="http://t2.gstatic.com/images?q=tbn:ANd9GcRiIPFQcKwI6o8s8zXSt0IhEWDHK75W-V34zj3AuWmyRHeTwqBy:cdn.gamerant.com/wp-content/uploads/Assassins-Creed-3-Mohawk-Armor-Concept-570x77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34200" y="4038601"/>
            <a:ext cx="1828800" cy="1752599"/>
          </a:xfrm>
          <a:prstGeom prst="rect">
            <a:avLst/>
          </a:prstGeom>
          <a:noFill/>
        </p:spPr>
      </p:pic>
      <p:pic>
        <p:nvPicPr>
          <p:cNvPr id="6" name="Picture 6" descr="http://t3.gstatic.com/images?q=tbn:ANd9GcQ1wb5m0fefDb-6I_uADvdVZaOWS4WnsAccNBfoiSnvDRpKSpqk:images.wikia.com/adventuretimewithfinnandjake/images/5/57/Assassins_creed_3_wall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1000" y="4953000"/>
            <a:ext cx="2905125" cy="1666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2451177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273</TotalTime>
  <Words>105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Foundry</vt:lpstr>
      <vt:lpstr>Lioncheeta</vt:lpstr>
      <vt:lpstr>Habitat of Your Animal</vt:lpstr>
      <vt:lpstr>Animal Adaptations</vt:lpstr>
      <vt:lpstr>Map of Grasslands  </vt:lpstr>
      <vt:lpstr>Lioncheeta</vt:lpstr>
      <vt:lpstr>Important things to have in the grasslands</vt:lpstr>
      <vt:lpstr>Citations</vt:lpstr>
      <vt:lpstr>                 Bye !!!!!!!!!!!!!!!!!!!!!!!!             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burrs</cp:lastModifiedBy>
  <cp:revision>33</cp:revision>
  <dcterms:created xsi:type="dcterms:W3CDTF">2013-04-16T01:24:27Z</dcterms:created>
  <dcterms:modified xsi:type="dcterms:W3CDTF">2013-05-23T16:21:56Z</dcterms:modified>
</cp:coreProperties>
</file>